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7"/>
  </p:notesMasterIdLst>
  <p:sldIdLst>
    <p:sldId id="444" r:id="rId2"/>
    <p:sldId id="470" r:id="rId3"/>
    <p:sldId id="479" r:id="rId4"/>
    <p:sldId id="476" r:id="rId5"/>
    <p:sldId id="481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F7C50-8E84-4624-90CE-83BA943365D2}" type="datetimeFigureOut">
              <a:rPr lang="vi-VN" smtClean="0"/>
              <a:pPr/>
              <a:t>31/08/2021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E47C9-F94A-4C05-B030-CC86311BAA36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447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5ED90-7277-4514-B62F-E3C1E22652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3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2CFEE-E1E1-43DF-81B5-299D567CB5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7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F7542-7187-4B29-8275-6D007CA179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28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1F90A-710D-4CC2-BA7A-254051DD9D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82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A8A6F-85BA-4F55-AB45-8A514EC5FB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C9FAC-8B7E-4422-A006-35580B910A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5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0206F-C755-45D6-A018-840E53F914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4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A6E98-AE99-455D-9249-3EE743AF99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1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88CEE-57EC-42DA-91DB-F65CB9E27A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5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B214C-65F9-46B0-A4B7-3A6CC1E11C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7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8C98A-4460-457A-AC28-584247D339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8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6EC27-0E5B-45AF-872F-E3916E1358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27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41C428-3AB7-4E95-919C-679C9033411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2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2103" y="2173015"/>
            <a:ext cx="9163270" cy="2517226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vi-VN" sz="2800" b="1" dirty="0" smtClean="0">
                <a:solidFill>
                  <a:srgbClr val="0000FF"/>
                </a:solidFill>
              </a:rPr>
              <a:t>ƯỚNG</a:t>
            </a:r>
            <a:r>
              <a:rPr lang="en-US" sz="2800" b="1" dirty="0">
                <a:solidFill>
                  <a:srgbClr val="0000FF"/>
                </a:solidFill>
              </a:rPr>
              <a:t> DẪN HỌC SINH NGHIÊN CỨU CHUẨN BỊ NỘI DUNG BÀI HỌC</a:t>
            </a:r>
            <a:r>
              <a:rPr lang="en-US" sz="2800" b="1" dirty="0" smtClean="0">
                <a:solidFill>
                  <a:srgbClr val="0000FF"/>
                </a:solidFill>
              </a:rPr>
              <a:t/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br>
              <a:rPr lang="en-US" sz="2800" b="1" u="sng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BÀI </a:t>
            </a:r>
            <a:r>
              <a:rPr lang="en-US" sz="2800" b="1" dirty="0">
                <a:solidFill>
                  <a:srgbClr val="FF0000"/>
                </a:solidFill>
              </a:rPr>
              <a:t>15: </a:t>
            </a:r>
            <a:r>
              <a:rPr lang="en-US" sz="2800" b="1" dirty="0" smtClean="0">
                <a:solidFill>
                  <a:srgbClr val="FF0000"/>
                </a:solidFill>
              </a:rPr>
              <a:t>ĐÔNG </a:t>
            </a:r>
            <a:r>
              <a:rPr lang="en-US" sz="2800" b="1" dirty="0">
                <a:solidFill>
                  <a:srgbClr val="FF0000"/>
                </a:solidFill>
              </a:rPr>
              <a:t>MÁU VÀ NGUYÊN TẮC TRUYỀN MÁU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33096" y="3050633"/>
            <a:ext cx="9987455" cy="245153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2765" y="217355"/>
            <a:ext cx="9084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BÀI 15: ĐÔNG MÁU VÀ NGUYÊN TẮC TRUYỀN MÁU</a:t>
            </a:r>
            <a:endParaRPr lang="en-US" sz="28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36482" y="969376"/>
            <a:ext cx="3043620" cy="4572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I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Đông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49317" y="1781503"/>
            <a:ext cx="9191298" cy="1048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Đọc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thông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tin SGK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mục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I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và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quan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sát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s</a:t>
            </a:r>
            <a:r>
              <a:rPr lang="vi-VN" sz="3200" kern="0" dirty="0" smtClean="0">
                <a:solidFill>
                  <a:schemeClr val="tx1"/>
                </a:solidFill>
                <a:latin typeface="Times New Roman" pitchFamily="18" charset="0"/>
              </a:rPr>
              <a:t>ơ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đồ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trang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48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sgk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trả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lời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các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câu</a:t>
            </a:r>
            <a:r>
              <a:rPr lang="en-US" sz="3200" kern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hỏi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1"/>
                </a:solidFill>
                <a:latin typeface="Times New Roman" pitchFamily="18" charset="0"/>
              </a:rPr>
              <a:t>sau</a:t>
            </a:r>
            <a:r>
              <a:rPr lang="en-US" sz="3200" kern="0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endParaRPr lang="en-US" sz="2400" kern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3200" y="2971800"/>
            <a:ext cx="11582400" cy="609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 1.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mấy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36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042400" cy="4572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II.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máu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06400" y="1422976"/>
            <a:ext cx="97966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</a:rPr>
              <a:t>Dựa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</a:rPr>
              <a:t>thông</a:t>
            </a:r>
            <a:r>
              <a:rPr lang="en-US" sz="3600" dirty="0">
                <a:latin typeface="Times New Roman" pitchFamily="18" charset="0"/>
              </a:rPr>
              <a:t> tin SGK </a:t>
            </a:r>
            <a:r>
              <a:rPr lang="en-US" sz="3600" dirty="0" err="1">
                <a:latin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</a:rPr>
              <a:t>thí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nghiệm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Cac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Lanstâynơ</a:t>
            </a:r>
            <a:r>
              <a:rPr lang="en-US" sz="3600" dirty="0">
                <a:latin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</a:rPr>
              <a:t> 15 </a:t>
            </a:r>
            <a:r>
              <a:rPr lang="en-US" sz="3600" dirty="0" err="1">
                <a:latin typeface="Times New Roman" pitchFamily="18" charset="0"/>
              </a:rPr>
              <a:t>trả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lời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</a:rPr>
              <a:t>: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96434" y="838201"/>
            <a:ext cx="5280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itchFamily="18" charset="0"/>
              </a:rPr>
              <a:t>nhóm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itchFamily="18" charset="0"/>
              </a:rPr>
              <a:t>máu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3333FF"/>
                </a:solidFill>
                <a:latin typeface="Times New Roman" pitchFamily="18" charset="0"/>
              </a:rPr>
              <a:t>người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06400" y="3658968"/>
            <a:ext cx="1168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loại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kháng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nguyên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06400" y="4305299"/>
            <a:ext cx="11480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Huyết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tương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loại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kháng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Chúng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gây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dính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177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6000" y="404648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O       O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29313" y="2135137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       A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888038" y="5341887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B       B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686800" y="412268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       AB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713164" y="4336999"/>
            <a:ext cx="4821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3733800" y="2522486"/>
            <a:ext cx="1981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713163" y="4448124"/>
            <a:ext cx="1981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6477000" y="2522486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6477000" y="4503686"/>
            <a:ext cx="2133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2493963" y="4476700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2479675" y="3817886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6262688" y="2273249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5799138" y="2273249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9096375" y="4546550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9082088" y="3887736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6254750" y="5543499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5791200" y="5543499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98026" y="289034"/>
            <a:ext cx="11352691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4.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mũi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phản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mối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quan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hệ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giữa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gây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dính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sơ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80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759369" y="336551"/>
            <a:ext cx="9125610" cy="487363"/>
          </a:xfrm>
        </p:spPr>
        <p:txBody>
          <a:bodyPr/>
          <a:lstStyle/>
          <a:p>
            <a:r>
              <a:rPr lang="en-US" alt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78373" y="1066800"/>
            <a:ext cx="10255468" cy="54102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49, 50 SGK: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HIV...)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87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357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3_Default Design</vt:lpstr>
      <vt:lpstr>HƯỚNG DẪN HỌC SINH NGHIÊN CỨU CHUẨN BỊ NỘI DUNG BÀI HỌC   BÀI 15: ĐÔNG MÁU VÀ NGUYÊN TẮC TRUYỀN MÁU </vt:lpstr>
      <vt:lpstr>I. Đông máu </vt:lpstr>
      <vt:lpstr>II. Các nguyên tắc truyền máu</vt:lpstr>
      <vt:lpstr>PowerPoint Presentation</vt:lpstr>
      <vt:lpstr>2. Các nguyên tắc cần tuân thủ khi truyền máu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TOAN</dc:creator>
  <cp:lastModifiedBy>Microsoft account</cp:lastModifiedBy>
  <cp:revision>259</cp:revision>
  <dcterms:created xsi:type="dcterms:W3CDTF">2016-10-31T01:44:14Z</dcterms:created>
  <dcterms:modified xsi:type="dcterms:W3CDTF">2021-08-31T14:18:59Z</dcterms:modified>
</cp:coreProperties>
</file>